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029a7aa8c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gf029a7aa8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1" name="Google Shape;311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cced8354f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0" name="Google Shape;320;gecced8354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7" name="Google Shape;32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cced8354f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7" name="Google Shape;337;gecced835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ecced835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ecced8354f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ecced8354f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9" name="Google Shape;359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0" name="Google Shape;360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cced8354f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ecced8354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cced8354f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ecced8354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технологии использовались и какое у вас мнение о новых технологиях.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миникуб плохо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Кубер понравился, но в данный момент для меня безполезно 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 сочетании Helm Skaffold вообще круто.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Кафка тоже понравилась, надо ее изучать глубже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30"/>
          <p:cNvSpPr txBox="1"/>
          <p:nvPr/>
        </p:nvSpPr>
        <p:spPr>
          <a:xfrm>
            <a:off x="878275" y="1271475"/>
            <a:ext cx="11018100" cy="4962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7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Микросервисов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в Kubernetes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Почти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все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микросервисы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имеют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REST API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Аутентификация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и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авторизация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JWT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токен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+ Access token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высылаемый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по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email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при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регистрации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.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Все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микросервисы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отдают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метрики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для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Prometheus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Forward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auth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 smtClean="0">
                <a:latin typeface="Calibri"/>
                <a:ea typeface="Calibri"/>
                <a:cs typeface="Calibri"/>
                <a:sym typeface="Calibri"/>
              </a:rPr>
              <a:t>авторизация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Взаимодействие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микросервисов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через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smtClean="0"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Интеграция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со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сторонним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сервисом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с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применением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Retry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Char char="●"/>
            </a:pP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В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микросервисе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аутентификации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используется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кэш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с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хранением</a:t>
            </a:r>
            <a:r>
              <a:rPr lang="en-US" sz="2300" dirty="0">
                <a:latin typeface="Calibri"/>
                <a:ea typeface="Calibri"/>
                <a:cs typeface="Calibri"/>
                <a:sym typeface="Calibri"/>
              </a:rPr>
              <a:t> в  </a:t>
            </a:r>
            <a:r>
              <a:rPr lang="en-US" sz="2300" dirty="0" err="1">
                <a:latin typeface="Calibri"/>
                <a:ea typeface="Calibri"/>
                <a:cs typeface="Calibri"/>
                <a:sym typeface="Calibri"/>
              </a:rPr>
              <a:t>Redis</a:t>
            </a:r>
            <a:endParaRPr sz="23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1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5" name="Google Shape;31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7175" y="1357825"/>
            <a:ext cx="5990976" cy="539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148" y="1357825"/>
            <a:ext cx="5681476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150" y="4786825"/>
            <a:ext cx="5681475" cy="19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рхитектура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4" name="Google Shape;32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375" y="1226775"/>
            <a:ext cx="11728024" cy="556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3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3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33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3" name="Google Shape;333;p33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3"/>
          <p:cNvSpPr txBox="1"/>
          <p:nvPr/>
        </p:nvSpPr>
        <p:spPr>
          <a:xfrm>
            <a:off x="923725" y="1686400"/>
            <a:ext cx="10081500" cy="4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Презентация прототипа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Еще одна версия прототипа.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Нужно поизучать еще Kafka.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Добавить ApiGateway c авторизацией, логированием.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Мультиплеер - асинхронное api WebSocket или RSocket.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Пользу микросервисов почувствовал уже при прототипировании.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Много кода, сложная отладка, нужно разделять по командам, документировать, требование к ресурсам.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34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34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3" name="Google Shape;343;p34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4"/>
          <p:cNvSpPr txBox="1"/>
          <p:nvPr/>
        </p:nvSpPr>
        <p:spPr>
          <a:xfrm>
            <a:off x="923725" y="1686400"/>
            <a:ext cx="665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5" name="Google Shape;34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350" y="1267200"/>
            <a:ext cx="10158450" cy="559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0135" cy="655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350" y="4901625"/>
            <a:ext cx="156210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2025" y="4901625"/>
            <a:ext cx="1562100" cy="15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5"/>
          <p:cNvSpPr txBox="1"/>
          <p:nvPr/>
        </p:nvSpPr>
        <p:spPr>
          <a:xfrm>
            <a:off x="575450" y="4459050"/>
            <a:ext cx="1386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Android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35"/>
          <p:cNvSpPr txBox="1"/>
          <p:nvPr/>
        </p:nvSpPr>
        <p:spPr>
          <a:xfrm>
            <a:off x="2961675" y="4451400"/>
            <a:ext cx="86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IOS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35"/>
          <p:cNvSpPr txBox="1"/>
          <p:nvPr/>
        </p:nvSpPr>
        <p:spPr>
          <a:xfrm>
            <a:off x="4977650" y="5310150"/>
            <a:ext cx="1187400" cy="15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PC Steam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PS4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XBOX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Nintendo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6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6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6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6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Зотов Евгений Сергеевич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6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Java Developer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6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Carx Technologies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9" name="Google Shape;369;p36"/>
          <p:cNvPicPr preferRelativeResize="0"/>
          <p:nvPr/>
        </p:nvPicPr>
        <p:blipFill rotWithShape="1">
          <a:blip r:embed="rId4">
            <a:alphaModFix/>
          </a:blip>
          <a:srcRect b="14900"/>
          <a:stretch/>
        </p:blipFill>
        <p:spPr>
          <a:xfrm>
            <a:off x="3440150" y="5034475"/>
            <a:ext cx="1403400" cy="153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70" name="Google Shape;370;p36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zotovkem@gmail.com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b="0" dirty="0"/>
              <a:t>Серверная часть гоночной игры на </a:t>
            </a:r>
            <a:r>
              <a:rPr lang="ru-RU" b="0" dirty="0" err="1"/>
              <a:t>микросервисной</a:t>
            </a:r>
            <a:r>
              <a:rPr lang="ru-RU" b="0" dirty="0"/>
              <a:t> архитектуре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Зотов Евгений Сергеевич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3">
            <a:alphaModFix/>
          </a:blip>
          <a:srcRect b="14900"/>
          <a:stretch/>
        </p:blipFill>
        <p:spPr>
          <a:xfrm>
            <a:off x="3440150" y="5034475"/>
            <a:ext cx="1403400" cy="1536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082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35424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901" y="1509341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457" y="1723067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Разработать прототип backend игры на микросервисной архитектуре.</a:t>
            </a:r>
            <a:endParaRPr sz="21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2819989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297509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182620" y="2975098"/>
            <a:ext cx="6391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21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Организовать </a:t>
            </a:r>
            <a:r>
              <a:rPr lang="ru-RU" sz="2100" dirty="0" err="1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микросервисное</a:t>
            </a:r>
            <a:r>
              <a:rPr lang="ru-RU" sz="21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взаимодействие через очереди.</a:t>
            </a:r>
            <a:endParaRPr sz="21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16" y="428575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32" y="4594752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Применить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изученные в курсе технологии в приближенных к моему рабочему проекту.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88" y="444086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817157" y="450659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ApiGateway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Мониторинг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7" name="Google Shape;257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6"/>
          <p:cNvSpPr/>
          <p:nvPr/>
        </p:nvSpPr>
        <p:spPr>
          <a:xfrm>
            <a:off x="3817149" y="3493063"/>
            <a:ext cx="5927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Аутентификация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84724" y="1561350"/>
            <a:ext cx="5927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Взаимодействие через очередь и REST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150" y="2570300"/>
            <a:ext cx="5419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Релационная БД, и key-value хранилище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7" name="Google Shape;267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250" y="1246775"/>
            <a:ext cx="10438950" cy="555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5" name="Google Shape;275;p28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800" y="1259225"/>
            <a:ext cx="9335375" cy="54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29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9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9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9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29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9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Хранилища: PostgreSQL, Redis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9" name="Google Shape;289;p29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29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29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29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9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4" name="Google Shape;294;p29"/>
          <p:cNvSpPr/>
          <p:nvPr/>
        </p:nvSpPr>
        <p:spPr>
          <a:xfrm>
            <a:off x="3747932" y="257037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Разаработка: Java 11, Spring Boot, MVC, Data,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Security.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5" name="Google Shape;295;p29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6" name="Google Shape;296;p29"/>
          <p:cNvSpPr/>
          <p:nvPr/>
        </p:nvSpPr>
        <p:spPr>
          <a:xfrm>
            <a:off x="3817207" y="3551233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Деплой: Kubernetes, Helm, Skaffold, Docker,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Minikube 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7" name="Google Shape;297;p29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9"/>
          <p:cNvSpPr/>
          <p:nvPr/>
        </p:nvSpPr>
        <p:spPr>
          <a:xfrm>
            <a:off x="3817207" y="4508809"/>
            <a:ext cx="5316847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Взаимодействие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: 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Apache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Kafka</a:t>
            </a:r>
            <a:r>
              <a:rPr lang="ru-RU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REST,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Feign Client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9" name="Google Shape;299;p29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0" name="Google Shape;300;p29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Мониторинг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: Prometheus, </a:t>
            </a: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Grafana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. </a:t>
            </a:r>
            <a:endParaRPr sz="20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Роутинг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: </a:t>
            </a:r>
            <a:r>
              <a:rPr lang="en-US" sz="20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nginx</a:t>
            </a:r>
            <a:r>
              <a:rPr lang="en-US" sz="20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20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01" name="Google Shape;301;p29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367</Words>
  <Application>Microsoft Office PowerPoint</Application>
  <PresentationFormat>Широкоэкранный</PresentationFormat>
  <Paragraphs>102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Noto Sans Symbols</vt:lpstr>
      <vt:lpstr>Avenir</vt:lpstr>
      <vt:lpstr>Calibri</vt:lpstr>
      <vt:lpstr>Arial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4</cp:revision>
  <dcterms:modified xsi:type="dcterms:W3CDTF">2022-02-26T07:11:45Z</dcterms:modified>
</cp:coreProperties>
</file>